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Semi Bold" panose="020B0604020202020204" charset="0"/>
      <p:regular r:id="rId13"/>
    </p:embeddedFont>
    <p:embeddedFont>
      <p:font typeface="Instrument Sans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1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Root-x Secure: Safeguarding the Digital Landscape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516647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00F9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8179" y="5299115"/>
            <a:ext cx="1469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dd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756440" y="5149572"/>
            <a:ext cx="17991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dima dima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Ethical Guidelines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114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</a:t>
            </a:r>
            <a:r>
              <a:rPr lang="en-US" sz="1750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prioritize public interest and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privacy and comply with relevant regulations.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485120" y="3082766"/>
            <a:ext cx="3094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Responsible Disclosure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encourage </a:t>
            </a:r>
            <a:r>
              <a:rPr lang="en-US" sz="1750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responsible disclosure of vulnerabilities.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6665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61499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promote security awareness among our clients and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11692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Need for Comprehensive Cybersecurity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Today's digital world is increasingly vulnerable to cyber threats. Attacks on websites, financial institutions, and software are becoming more frequent and sophisticated.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breaches and DDoS attacks can have devastating consequences, including financial loss, reputational damage, and legal liabilities.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Encryption and Monitoring: Our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3316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use advanced encryption techniques to safeguard sensitive data, ensuring its confidentiality and integrity.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24/7 monitoring systems actively detect and respond to suspicious activity, providing real-time protection against threats.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Mitigating Cyber Attacks: Strategies and Solutions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 Intelligence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stay ahead of the curve by continuously monitoring and analyzing emerging threats.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30803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Vulnerability Assessment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Regular vulnerability assessments identify and remediate weaknesses in your systems and applications.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Incident Response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team is equipped to swiftly respond to incidents, minimizing damage and restoring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920472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Website Development: Best Practices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2" y="2483882"/>
            <a:ext cx="504230" cy="504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322" y="3189803"/>
            <a:ext cx="29165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Coding Practices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2322" y="3625929"/>
            <a:ext cx="3714750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employ rigorous coding standards to minimize vulnerabilities and enhance security.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609" y="2483882"/>
            <a:ext cx="504230" cy="504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609" y="3189803"/>
            <a:ext cx="266759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Authentication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609" y="3625929"/>
            <a:ext cx="371486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authentication measures safeguard user accounts and prevent unauthorized access.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22" y="5198983"/>
            <a:ext cx="504230" cy="504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2322" y="5904905"/>
            <a:ext cx="306812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Application Firewalls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2322" y="6341031"/>
            <a:ext cx="3714750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deploy web application firewalls to protect against common attacks and malicious code.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Proactive Threat Monitoring and Incident Response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625" y="2645569"/>
            <a:ext cx="12799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300335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Monitoring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24/7 security operations center constantly monitors your systems for suspicious activity.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6526" y="4489013"/>
            <a:ext cx="184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Alerts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alerts trigger immediate responses, allowing us to act swiftly in case of a breach.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2954" y="6332458"/>
            <a:ext cx="1914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01990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Incident Response Plan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have a comprehensive incident response plan in place to minimize downtime and mitigate damage.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10441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Compliance and Regulatory Adherence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Standards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70380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adhere to industry best practices and regulatory standards, ensuring data privacy and security.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339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Compliance Audits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570380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conduct regular compliance audits to ensure our security measures meet the highest standards.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339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570380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prioritize the protection of sensitive information, ensuring compliance with data privacy regulations.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2539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Empowering Clients: Tailored Security Services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2959179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Needs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conduct a thorough assessment of your security needs to tailor a customized solution.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378" y="4469249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Solutions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offer a range of security solutions to address your specific vulnerabilities and risks.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163" y="6195774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Ongoing Support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provide ongoing support and maintenance to ensure your security posture remains robust.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</a:t>
            </a: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of </a:t>
            </a:r>
            <a:r>
              <a:rPr lang="en-US" sz="4450" dirty="0" smtClean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Ethics and Conduct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Upholding the highest ethical standards in all our interactions.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Confidentiality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 data and information are treated with the utmost confidentiality.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 communication and transparent practices build trust with our clients.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480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Instrument Sans Semi Bold</vt:lpstr>
      <vt:lpstr>Instrument Sans Bold</vt:lpstr>
      <vt:lpstr>Instrument Sans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Zayyan</cp:lastModifiedBy>
  <cp:revision>4</cp:revision>
  <dcterms:created xsi:type="dcterms:W3CDTF">2025-01-06T15:41:50Z</dcterms:created>
  <dcterms:modified xsi:type="dcterms:W3CDTF">2025-01-06T20:29:24Z</dcterms:modified>
</cp:coreProperties>
</file>